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D761-F26F-914E-9BEB-A46814844E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HONORS &amp; 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DD8D3-17E7-9A44-9623-80AB6A565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734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talk about “college and career ready” a lot.</a:t>
            </a:r>
          </a:p>
          <a:p>
            <a:r>
              <a:rPr lang="en-US" dirty="0"/>
              <a:t>But what does it really mean?</a:t>
            </a:r>
          </a:p>
        </p:txBody>
      </p:sp>
    </p:spTree>
    <p:extLst>
      <p:ext uri="{BB962C8B-B14F-4D97-AF65-F5344CB8AC3E}">
        <p14:creationId xmlns:p14="http://schemas.microsoft.com/office/powerpoint/2010/main" val="26381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8382-55EE-1640-B4A8-53BA6747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1215"/>
            <a:ext cx="10820400" cy="89618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Honors &amp; AP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056D-2966-554D-8E52-F84CF844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453743" cy="40241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Above average</a:t>
            </a:r>
          </a:p>
          <a:p>
            <a:pPr lvl="1"/>
            <a:r>
              <a:rPr lang="en-US" sz="4000" dirty="0"/>
              <a:t>Content</a:t>
            </a:r>
          </a:p>
          <a:p>
            <a:pPr lvl="1"/>
            <a:r>
              <a:rPr lang="en-US" sz="4000" dirty="0"/>
              <a:t>Pace</a:t>
            </a:r>
          </a:p>
          <a:p>
            <a:pPr lvl="1"/>
            <a:r>
              <a:rPr lang="en-US" sz="4000" dirty="0"/>
              <a:t>Independence</a:t>
            </a:r>
          </a:p>
          <a:p>
            <a:pPr lvl="1"/>
            <a:r>
              <a:rPr lang="en-US" sz="4000" dirty="0"/>
              <a:t>Responsibility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7823B-322F-7C46-9A65-46BAA81F4EF4}"/>
              </a:ext>
            </a:extLst>
          </p:cNvPr>
          <p:cNvSpPr txBox="1"/>
          <p:nvPr/>
        </p:nvSpPr>
        <p:spPr>
          <a:xfrm>
            <a:off x="7094022" y="3129051"/>
            <a:ext cx="3538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course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students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75CBCC1C-87D4-DA44-911A-E6CCAED16183}"/>
              </a:ext>
            </a:extLst>
          </p:cNvPr>
          <p:cNvSpPr/>
          <p:nvPr/>
        </p:nvSpPr>
        <p:spPr>
          <a:xfrm>
            <a:off x="3752602" y="3227904"/>
            <a:ext cx="3135086" cy="3443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2596236C-8560-A24B-97E4-428DCF43E27A}"/>
              </a:ext>
            </a:extLst>
          </p:cNvPr>
          <p:cNvSpPr/>
          <p:nvPr/>
        </p:nvSpPr>
        <p:spPr>
          <a:xfrm>
            <a:off x="4802084" y="4605633"/>
            <a:ext cx="2085604" cy="3443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84916-2B55-4440-9C05-E1F27018BD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022" y="4944933"/>
            <a:ext cx="4283619" cy="1426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FA9A3-CB5F-AC4F-8A62-EF2F7E8B1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831" y="2194560"/>
            <a:ext cx="2429786" cy="1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1355-EC19-4C47-A50F-33F0E40F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is a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1DDA-5092-614E-8F7A-D27D6E2C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Teacher led							Self-directed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Elementary/Middle                   High School                       Career/College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7F43D-B541-EF49-930B-C0805431D943}"/>
              </a:ext>
            </a:extLst>
          </p:cNvPr>
          <p:cNvSpPr txBox="1"/>
          <p:nvPr/>
        </p:nvSpPr>
        <p:spPr>
          <a:xfrm>
            <a:off x="5130140" y="3914234"/>
            <a:ext cx="13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YOU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5B35208-2BBE-4648-B3C0-BE932C78B7D4}"/>
              </a:ext>
            </a:extLst>
          </p:cNvPr>
          <p:cNvSpPr/>
          <p:nvPr/>
        </p:nvSpPr>
        <p:spPr>
          <a:xfrm>
            <a:off x="3574473" y="4085112"/>
            <a:ext cx="1235033" cy="36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D955D2C-3F5D-1342-8542-176CFB8B3E5E}"/>
              </a:ext>
            </a:extLst>
          </p:cNvPr>
          <p:cNvSpPr/>
          <p:nvPr/>
        </p:nvSpPr>
        <p:spPr>
          <a:xfrm>
            <a:off x="6327569" y="4022553"/>
            <a:ext cx="1235033" cy="36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3CEED-4338-264D-B28C-0C01265249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41" y="2653069"/>
            <a:ext cx="2622415" cy="273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8CA07-31CC-D14F-B5DE-FBA3A0A68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8" y="2661680"/>
            <a:ext cx="2822149" cy="2905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177A0-F8E0-2847-8136-95B6C941B2BF}"/>
              </a:ext>
            </a:extLst>
          </p:cNvPr>
          <p:cNvSpPr txBox="1"/>
          <p:nvPr/>
        </p:nvSpPr>
        <p:spPr>
          <a:xfrm>
            <a:off x="10815783" y="3012288"/>
            <a:ext cx="71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D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84259-99AA-FE46-8F5D-0E4778122599}"/>
              </a:ext>
            </a:extLst>
          </p:cNvPr>
          <p:cNvSpPr txBox="1"/>
          <p:nvPr/>
        </p:nvSpPr>
        <p:spPr>
          <a:xfrm>
            <a:off x="275824" y="2974650"/>
            <a:ext cx="71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H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6746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0F90-FE7F-524E-8471-5B415D1C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4EF3-E40B-0D4F-BDE6-52C1FBAB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go to college, only half are really ready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3D453-B7D0-CF4B-90D9-E63C695F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133" y="3110116"/>
            <a:ext cx="8398934" cy="35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95D3-380D-FE4A-B7F1-E4910C09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3691C-3BC1-9741-A8AF-5FA0530E6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67" y="1820136"/>
            <a:ext cx="8172226" cy="4567435"/>
          </a:xfrm>
        </p:spPr>
      </p:pic>
    </p:spTree>
    <p:extLst>
      <p:ext uri="{BB962C8B-B14F-4D97-AF65-F5344CB8AC3E}">
        <p14:creationId xmlns:p14="http://schemas.microsoft.com/office/powerpoint/2010/main" val="1386833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</TotalTime>
  <Words>66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HONORS &amp; AP</vt:lpstr>
      <vt:lpstr>Honors &amp; AP mean</vt:lpstr>
      <vt:lpstr>High school is a transition</vt:lpstr>
      <vt:lpstr>College</vt:lpstr>
      <vt:lpstr>career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&amp; AP</dc:title>
  <dc:creator>O'Grady-Cunniff, Dianne (CCPS)</dc:creator>
  <cp:lastModifiedBy>O'Grady-Cunniff, Dianne (CCPS)</cp:lastModifiedBy>
  <cp:revision>4</cp:revision>
  <dcterms:created xsi:type="dcterms:W3CDTF">2018-02-25T18:30:07Z</dcterms:created>
  <dcterms:modified xsi:type="dcterms:W3CDTF">2018-02-25T18:57:03Z</dcterms:modified>
</cp:coreProperties>
</file>